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0" r:id="rId3"/>
    <p:sldId id="261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0F37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65" autoAdjust="0"/>
    <p:restoredTop sz="94743" autoAdjust="0"/>
  </p:normalViewPr>
  <p:slideViewPr>
    <p:cSldViewPr>
      <p:cViewPr varScale="1">
        <p:scale>
          <a:sx n="64" d="100"/>
          <a:sy n="64" d="100"/>
        </p:scale>
        <p:origin x="-2472" y="-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11C31-FEA0-422E-B9FB-791CA0D0A25F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8F28F-4255-4F9D-BFAD-3B4B1E4E94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546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8F28F-4255-4F9D-BFAD-3B4B1E4E94B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004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8F28F-4255-4F9D-BFAD-3B4B1E4E94B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004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A8F28F-4255-4F9D-BFAD-3B4B1E4E94B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00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169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26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0892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031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984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898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966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822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595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822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66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70CEC-B735-40A6-8A64-D2939D3FF128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A231E-3232-4E20-A09A-4BA08CA748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888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2149388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anose="020B0502020202020204" pitchFamily="34" charset="0"/>
              </a:rPr>
              <a:t>1. ФИО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640" y="2801633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2. </a:t>
            </a:r>
            <a:r>
              <a:rPr lang="ru-RU" sz="1600" dirty="0" smtClean="0">
                <a:latin typeface="Century Gothic" panose="020B0502020202020204" pitchFamily="34" charset="0"/>
              </a:rPr>
              <a:t>Дата рождения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8640" y="3419872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3. </a:t>
            </a:r>
            <a:r>
              <a:rPr lang="ru-RU" sz="1600" dirty="0" smtClean="0">
                <a:latin typeface="Century Gothic" panose="020B0502020202020204" pitchFamily="34" charset="0"/>
              </a:rPr>
              <a:t>Адрес регистрации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68760" y="2123728"/>
            <a:ext cx="5112569" cy="389873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48880" y="2801633"/>
            <a:ext cx="1944216" cy="389873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_</a:t>
            </a:r>
            <a:r>
              <a:rPr lang="ru-RU" dirty="0" smtClean="0">
                <a:solidFill>
                  <a:schemeClr val="tx1"/>
                </a:solidFill>
              </a:rPr>
              <a:t>__</a:t>
            </a:r>
            <a:r>
              <a:rPr lang="en-US" dirty="0" smtClean="0">
                <a:solidFill>
                  <a:schemeClr val="tx1"/>
                </a:solidFill>
              </a:rPr>
              <a:t>/_</a:t>
            </a:r>
            <a:r>
              <a:rPr lang="ru-RU" dirty="0" smtClean="0">
                <a:solidFill>
                  <a:schemeClr val="tx1"/>
                </a:solidFill>
              </a:rPr>
              <a:t>__/__</a:t>
            </a:r>
            <a:r>
              <a:rPr lang="en-US" dirty="0" smtClean="0">
                <a:solidFill>
                  <a:schemeClr val="tx1"/>
                </a:solidFill>
              </a:rPr>
              <a:t>__</a:t>
            </a:r>
            <a:r>
              <a:rPr lang="ru-RU" dirty="0" smtClean="0">
                <a:solidFill>
                  <a:schemeClr val="tx1"/>
                </a:solidFill>
              </a:rPr>
              <a:t>__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2656" y="3779912"/>
            <a:ext cx="6048672" cy="41056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8640" y="4521478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entury Gothic" panose="020B0502020202020204" pitchFamily="34" charset="0"/>
              </a:rPr>
              <a:t>4</a:t>
            </a:r>
            <a:r>
              <a:rPr lang="ru-RU" sz="1600" dirty="0" smtClean="0">
                <a:latin typeface="Century Gothic" panose="020B0502020202020204" pitchFamily="34" charset="0"/>
              </a:rPr>
              <a:t>. </a:t>
            </a:r>
            <a:r>
              <a:rPr lang="ru-RU" sz="1600" dirty="0" smtClean="0">
                <a:latin typeface="Century Gothic" panose="020B0502020202020204" pitchFamily="34" charset="0"/>
              </a:rPr>
              <a:t>Телефон</a:t>
            </a:r>
            <a:r>
              <a:rPr lang="en-US" sz="1600" dirty="0" smtClean="0"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latin typeface="Century Gothic" panose="020B0502020202020204" pitchFamily="34" charset="0"/>
              </a:rPr>
              <a:t>и </a:t>
            </a:r>
            <a:r>
              <a:rPr lang="en-US" sz="1600" dirty="0" smtClean="0">
                <a:latin typeface="Century Gothic" panose="020B0502020202020204" pitchFamily="34" charset="0"/>
              </a:rPr>
              <a:t>Email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36912" y="4499992"/>
            <a:ext cx="1440160" cy="389873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149080" y="4499992"/>
            <a:ext cx="2232248" cy="389873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-12705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31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</a:rPr>
              <a:t>Анкета претендента на должность вожатого, воспитателя ФГБОУ МДЦ «Артек»</a:t>
            </a:r>
            <a:endParaRPr lang="ru-RU" sz="2400" dirty="0">
              <a:ln w="3175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8640" y="5292080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5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Информация об образовании (уровень и профиль)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36912" y="5220072"/>
            <a:ext cx="2736304" cy="136815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373216" y="5059794"/>
            <a:ext cx="1484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Укажите годы обучения, название учебного заведения и полученную специальность</a:t>
            </a:r>
            <a:r>
              <a:rPr lang="ru-RU" sz="1400" dirty="0" smtClean="0">
                <a:latin typeface="Century Gothic" pitchFamily="34" charset="0"/>
                <a:cs typeface="Times New Roman" pitchFamily="18" charset="0"/>
              </a:rPr>
              <a:t>)</a:t>
            </a:r>
            <a:endParaRPr lang="ru-RU" sz="14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73216" y="7003429"/>
            <a:ext cx="1484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Информация об участии в образовательных программах, тренингах, семинарах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36912" y="7020272"/>
            <a:ext cx="2736304" cy="136815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60648" y="715557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6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Дополнительное образование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1250921"/>
            <a:ext cx="6885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Заполнение анкеты не гарантирует трудоустройства, т. к. отбор персонала ведется на конкурсной основе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5373216" y="323528"/>
            <a:ext cx="1484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первую очередь те, которые могут быть полезны в работе с детьми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0648" y="46754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7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Ваши увлечения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373216" y="1835696"/>
            <a:ext cx="1484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Описывайте свой опыт, начиная с последнего места работы, т.е .в обратном хронологическом порядке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0648" y="212372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8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Профессиональ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Century Gothic" pitchFamily="34" charset="0"/>
                <a:cs typeface="Times New Roman" pitchFamily="18" charset="0"/>
              </a:rPr>
              <a:t>ный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опыт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36912" y="323528"/>
            <a:ext cx="2736304" cy="136815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2636912" y="2051720"/>
            <a:ext cx="2736304" cy="136815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60648" y="3851920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9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Почему Вы хотите работать в «Артеке»?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36912" y="3779912"/>
            <a:ext cx="4032448" cy="1224136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636912" y="5508104"/>
            <a:ext cx="4032448" cy="1224136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32656" y="558011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0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Чего Вы ожидаете от работы в МДЦ «Артек»?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36912" y="7236296"/>
            <a:ext cx="4032448" cy="1224136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332656" y="730830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Почему Вы считаете, что подходите для этой работы?</a:t>
            </a:r>
            <a:endParaRPr lang="ru-RU" sz="1600" dirty="0"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3000"/>
            <a:lum/>
          </a:blip>
          <a:srcRect/>
          <a:stretch>
            <a:fillRect l="-57000" r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04664" y="1043608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12.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Были ли Вы участником </a:t>
            </a:r>
            <a:r>
              <a:rPr lang="ru-RU" sz="1600" dirty="0" err="1" smtClean="0">
                <a:latin typeface="Century Gothic" pitchFamily="34" charset="0"/>
                <a:cs typeface="Times New Roman" pitchFamily="18" charset="0"/>
              </a:rPr>
              <a:t>артековских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 программ?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780928" y="827584"/>
            <a:ext cx="3600400" cy="1368152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04664" y="2816513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13. </a:t>
            </a:r>
            <a:r>
              <a:rPr lang="ru-RU" sz="1600" dirty="0" smtClean="0">
                <a:latin typeface="Century Gothic" pitchFamily="34" charset="0"/>
                <a:cs typeface="Times New Roman" pitchFamily="18" charset="0"/>
              </a:rPr>
              <a:t>Здесь Вы можете дать информацию о себе, которую хотели бы сообщить дополнительно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780928" y="2699792"/>
            <a:ext cx="3600400" cy="2736304"/>
          </a:xfrm>
          <a:prstGeom prst="rect">
            <a:avLst/>
          </a:prstGeom>
          <a:solidFill>
            <a:srgbClr val="FFFFFF">
              <a:alpha val="5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27384" y="6970911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n w="3175">
                  <a:solidFill>
                    <a:schemeClr val="accent3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Book Antiqua" pitchFamily="18" charset="0"/>
              </a:rPr>
              <a:t>Спасибо!</a:t>
            </a:r>
            <a:endParaRPr lang="ru-RU" sz="4400" i="1" dirty="0">
              <a:ln w="3175">
                <a:solidFill>
                  <a:schemeClr val="accent3">
                    <a:lumMod val="60000"/>
                    <a:lumOff val="4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8604448"/>
            <a:ext cx="6885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Заполненную анкету принести в отдел практики 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1.16)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7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201</Words>
  <Application>Microsoft Office PowerPoint</Application>
  <PresentationFormat>Экран (4:3)</PresentationFormat>
  <Paragraphs>25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DEXP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Epicur</dc:creator>
  <cp:lastModifiedBy>dupak</cp:lastModifiedBy>
  <cp:revision>24</cp:revision>
  <dcterms:created xsi:type="dcterms:W3CDTF">2019-01-30T19:31:28Z</dcterms:created>
  <dcterms:modified xsi:type="dcterms:W3CDTF">2019-02-08T07:00:01Z</dcterms:modified>
</cp:coreProperties>
</file>