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60" r:id="rId3"/>
    <p:sldId id="261" r:id="rId4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0F37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65" autoAdjust="0"/>
    <p:restoredTop sz="94743" autoAdjust="0"/>
  </p:normalViewPr>
  <p:slideViewPr>
    <p:cSldViewPr>
      <p:cViewPr varScale="1">
        <p:scale>
          <a:sx n="64" d="100"/>
          <a:sy n="64" d="100"/>
        </p:scale>
        <p:origin x="-2472" y="-6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A11C31-FEA0-422E-B9FB-791CA0D0A25F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8F28F-4255-4F9D-BFAD-3B4B1E4E94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85466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8F28F-4255-4F9D-BFAD-3B4B1E4E94B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25004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8F28F-4255-4F9D-BFAD-3B4B1E4E94B2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25004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8F28F-4255-4F9D-BFAD-3B4B1E4E94B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25004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70CEC-B735-40A6-8A64-D2939D3FF128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231E-3232-4E20-A09A-4BA08CA748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1693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70CEC-B735-40A6-8A64-D2939D3FF128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231E-3232-4E20-A09A-4BA08CA748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53262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70CEC-B735-40A6-8A64-D2939D3FF128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231E-3232-4E20-A09A-4BA08CA748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08920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70CEC-B735-40A6-8A64-D2939D3FF128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231E-3232-4E20-A09A-4BA08CA748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5031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70CEC-B735-40A6-8A64-D2939D3FF128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231E-3232-4E20-A09A-4BA08CA748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9846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70CEC-B735-40A6-8A64-D2939D3FF128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231E-3232-4E20-A09A-4BA08CA748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8981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70CEC-B735-40A6-8A64-D2939D3FF128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231E-3232-4E20-A09A-4BA08CA748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29662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70CEC-B735-40A6-8A64-D2939D3FF128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231E-3232-4E20-A09A-4BA08CA748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38224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70CEC-B735-40A6-8A64-D2939D3FF128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231E-3232-4E20-A09A-4BA08CA748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86595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70CEC-B735-40A6-8A64-D2939D3FF128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231E-3232-4E20-A09A-4BA08CA748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3822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70CEC-B735-40A6-8A64-D2939D3FF128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231E-3232-4E20-A09A-4BA08CA748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96672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70CEC-B735-40A6-8A64-D2939D3FF128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A231E-3232-4E20-A09A-4BA08CA748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48888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33000"/>
            <a:lum/>
          </a:blip>
          <a:srcRect/>
          <a:stretch>
            <a:fillRect l="-57000" r="-5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0648" y="2149388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Century Gothic" panose="020B0502020202020204" pitchFamily="34" charset="0"/>
              </a:rPr>
              <a:t>1. ФИО</a:t>
            </a:r>
            <a:endParaRPr lang="ru-RU" sz="1600" dirty="0">
              <a:latin typeface="Century Gothic" panose="020B0502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8640" y="2801633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Century Gothic" panose="020B0502020202020204" pitchFamily="34" charset="0"/>
              </a:rPr>
              <a:t>2. </a:t>
            </a:r>
            <a:r>
              <a:rPr lang="ru-RU" sz="1600" dirty="0" smtClean="0">
                <a:latin typeface="Century Gothic" panose="020B0502020202020204" pitchFamily="34" charset="0"/>
              </a:rPr>
              <a:t>Дата рождения</a:t>
            </a:r>
            <a:endParaRPr lang="ru-RU" sz="1600" dirty="0">
              <a:latin typeface="Century Gothic" panose="020B0502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8640" y="3419872"/>
            <a:ext cx="38884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Century Gothic" panose="020B0502020202020204" pitchFamily="34" charset="0"/>
              </a:rPr>
              <a:t>3. </a:t>
            </a:r>
            <a:r>
              <a:rPr lang="ru-RU" sz="1600" dirty="0" smtClean="0">
                <a:latin typeface="Century Gothic" panose="020B0502020202020204" pitchFamily="34" charset="0"/>
              </a:rPr>
              <a:t>Адрес регистрации</a:t>
            </a:r>
            <a:endParaRPr lang="ru-RU" sz="1600" dirty="0"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68760" y="2123728"/>
            <a:ext cx="5112569" cy="389873"/>
          </a:xfrm>
          <a:prstGeom prst="rect">
            <a:avLst/>
          </a:prstGeom>
          <a:solidFill>
            <a:srgbClr val="FFFFFF">
              <a:alpha val="5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348880" y="2801633"/>
            <a:ext cx="1944216" cy="389873"/>
          </a:xfrm>
          <a:prstGeom prst="rect">
            <a:avLst/>
          </a:prstGeom>
          <a:solidFill>
            <a:srgbClr val="FFFFFF">
              <a:alpha val="5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_</a:t>
            </a:r>
            <a:r>
              <a:rPr lang="ru-RU" dirty="0" smtClean="0">
                <a:solidFill>
                  <a:schemeClr val="tx1"/>
                </a:solidFill>
              </a:rPr>
              <a:t>__</a:t>
            </a:r>
            <a:r>
              <a:rPr lang="en-US" dirty="0" smtClean="0">
                <a:solidFill>
                  <a:schemeClr val="tx1"/>
                </a:solidFill>
              </a:rPr>
              <a:t>/_</a:t>
            </a:r>
            <a:r>
              <a:rPr lang="ru-RU" dirty="0" smtClean="0">
                <a:solidFill>
                  <a:schemeClr val="tx1"/>
                </a:solidFill>
              </a:rPr>
              <a:t>__/__</a:t>
            </a:r>
            <a:r>
              <a:rPr lang="en-US" dirty="0" smtClean="0">
                <a:solidFill>
                  <a:schemeClr val="tx1"/>
                </a:solidFill>
              </a:rPr>
              <a:t>__</a:t>
            </a:r>
            <a:r>
              <a:rPr lang="ru-RU" dirty="0" smtClean="0">
                <a:solidFill>
                  <a:schemeClr val="tx1"/>
                </a:solidFill>
              </a:rPr>
              <a:t>__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32656" y="3779912"/>
            <a:ext cx="6048672" cy="410562"/>
          </a:xfrm>
          <a:prstGeom prst="rect">
            <a:avLst/>
          </a:prstGeom>
          <a:solidFill>
            <a:srgbClr val="FFFFFF">
              <a:alpha val="5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88640" y="4521478"/>
            <a:ext cx="2160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Century Gothic" panose="020B0502020202020204" pitchFamily="34" charset="0"/>
              </a:rPr>
              <a:t>4</a:t>
            </a:r>
            <a:r>
              <a:rPr lang="ru-RU" sz="1600" dirty="0" smtClean="0">
                <a:latin typeface="Century Gothic" panose="020B0502020202020204" pitchFamily="34" charset="0"/>
              </a:rPr>
              <a:t>. </a:t>
            </a:r>
            <a:r>
              <a:rPr lang="ru-RU" sz="1600" dirty="0" smtClean="0">
                <a:latin typeface="Century Gothic" panose="020B0502020202020204" pitchFamily="34" charset="0"/>
              </a:rPr>
              <a:t>Телефон</a:t>
            </a:r>
            <a:r>
              <a:rPr lang="en-US" sz="1600" dirty="0" smtClean="0">
                <a:latin typeface="Century Gothic" panose="020B0502020202020204" pitchFamily="34" charset="0"/>
              </a:rPr>
              <a:t> </a:t>
            </a:r>
            <a:r>
              <a:rPr lang="ru-RU" sz="1600" dirty="0" smtClean="0">
                <a:latin typeface="Century Gothic" panose="020B0502020202020204" pitchFamily="34" charset="0"/>
              </a:rPr>
              <a:t>и </a:t>
            </a:r>
            <a:r>
              <a:rPr lang="en-US" sz="1600" dirty="0" smtClean="0">
                <a:latin typeface="Century Gothic" panose="020B0502020202020204" pitchFamily="34" charset="0"/>
              </a:rPr>
              <a:t>Email</a:t>
            </a:r>
            <a:endParaRPr lang="ru-RU" sz="1600" dirty="0">
              <a:latin typeface="Century Gothic" panose="020B0502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636912" y="4499992"/>
            <a:ext cx="1440160" cy="389873"/>
          </a:xfrm>
          <a:prstGeom prst="rect">
            <a:avLst/>
          </a:prstGeom>
          <a:solidFill>
            <a:srgbClr val="FFFFFF">
              <a:alpha val="5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149080" y="4499992"/>
            <a:ext cx="2232248" cy="389873"/>
          </a:xfrm>
          <a:prstGeom prst="rect">
            <a:avLst/>
          </a:prstGeom>
          <a:solidFill>
            <a:srgbClr val="FFFFFF">
              <a:alpha val="5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-12705"/>
            <a:ext cx="685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n w="3175"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Анкета претендента на должность вожатого, воспитателя ФГБОУ МДЦ «Артек»</a:t>
            </a:r>
            <a:endParaRPr lang="ru-RU" sz="2400" dirty="0">
              <a:ln w="3175">
                <a:solidFill>
                  <a:schemeClr val="accent3">
                    <a:lumMod val="60000"/>
                    <a:lumOff val="40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8640" y="5292080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entury Gothic" pitchFamily="34" charset="0"/>
                <a:cs typeface="Times New Roman" pitchFamily="18" charset="0"/>
              </a:rPr>
              <a:t>5</a:t>
            </a:r>
            <a:r>
              <a:rPr lang="ru-RU" sz="1600" dirty="0" smtClean="0">
                <a:latin typeface="Century Gothic" pitchFamily="34" charset="0"/>
                <a:cs typeface="Times New Roman" pitchFamily="18" charset="0"/>
              </a:rPr>
              <a:t>. </a:t>
            </a:r>
            <a:r>
              <a:rPr lang="ru-RU" sz="1600" dirty="0" smtClean="0">
                <a:latin typeface="Century Gothic" pitchFamily="34" charset="0"/>
                <a:cs typeface="Times New Roman" pitchFamily="18" charset="0"/>
              </a:rPr>
              <a:t>Информация об образовании (уровень и профиль)</a:t>
            </a:r>
            <a:endParaRPr lang="ru-RU" sz="1600" dirty="0"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636912" y="5220072"/>
            <a:ext cx="2736304" cy="1368152"/>
          </a:xfrm>
          <a:prstGeom prst="rect">
            <a:avLst/>
          </a:prstGeom>
          <a:solidFill>
            <a:srgbClr val="FFFFFF">
              <a:alpha val="5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5373216" y="5059794"/>
            <a:ext cx="148478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Укажите годы обучения, название учебного заведения и полученную специальность</a:t>
            </a:r>
            <a:r>
              <a:rPr lang="ru-RU" sz="1400" dirty="0" smtClean="0">
                <a:latin typeface="Century Gothic" pitchFamily="34" charset="0"/>
                <a:cs typeface="Times New Roman" pitchFamily="18" charset="0"/>
              </a:rPr>
              <a:t>)</a:t>
            </a:r>
            <a:endParaRPr lang="ru-RU" sz="1400" dirty="0"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373216" y="7003429"/>
            <a:ext cx="14847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Информация об участии в образовательных программах, тренингах, семинарах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636912" y="7020272"/>
            <a:ext cx="2736304" cy="1368152"/>
          </a:xfrm>
          <a:prstGeom prst="rect">
            <a:avLst/>
          </a:prstGeom>
          <a:solidFill>
            <a:srgbClr val="FFFFFF">
              <a:alpha val="5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260648" y="7155577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entury Gothic" pitchFamily="34" charset="0"/>
                <a:cs typeface="Times New Roman" pitchFamily="18" charset="0"/>
              </a:rPr>
              <a:t>6</a:t>
            </a:r>
            <a:r>
              <a:rPr lang="ru-RU" sz="1600" dirty="0" smtClean="0">
                <a:latin typeface="Century Gothic" pitchFamily="34" charset="0"/>
                <a:cs typeface="Times New Roman" pitchFamily="18" charset="0"/>
              </a:rPr>
              <a:t>. </a:t>
            </a:r>
            <a:r>
              <a:rPr lang="ru-RU" sz="1600" dirty="0" smtClean="0">
                <a:latin typeface="Century Gothic" pitchFamily="34" charset="0"/>
                <a:cs typeface="Times New Roman" pitchFamily="18" charset="0"/>
              </a:rPr>
              <a:t>Дополнительное образование</a:t>
            </a:r>
            <a:endParaRPr lang="ru-RU" sz="1600" dirty="0"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0" y="1250921"/>
            <a:ext cx="6885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Заполнение анкеты не гарантирует трудоустройства, т. к. отбор персонала ведется на конкурсной основе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47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33000"/>
            <a:lum/>
          </a:blip>
          <a:srcRect/>
          <a:stretch>
            <a:fillRect l="-57000" r="-5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/>
          <p:cNvSpPr txBox="1"/>
          <p:nvPr/>
        </p:nvSpPr>
        <p:spPr>
          <a:xfrm>
            <a:off x="5373216" y="323528"/>
            <a:ext cx="14847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В первую очередь те, которые могут быть полезны в работе с детьми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60648" y="467544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entury Gothic" pitchFamily="34" charset="0"/>
                <a:cs typeface="Times New Roman" pitchFamily="18" charset="0"/>
              </a:rPr>
              <a:t>7</a:t>
            </a:r>
            <a:r>
              <a:rPr lang="ru-RU" sz="1600" dirty="0" smtClean="0">
                <a:latin typeface="Century Gothic" pitchFamily="34" charset="0"/>
                <a:cs typeface="Times New Roman" pitchFamily="18" charset="0"/>
              </a:rPr>
              <a:t>. </a:t>
            </a:r>
            <a:r>
              <a:rPr lang="ru-RU" sz="1600" dirty="0" smtClean="0">
                <a:latin typeface="Century Gothic" pitchFamily="34" charset="0"/>
                <a:cs typeface="Times New Roman" pitchFamily="18" charset="0"/>
              </a:rPr>
              <a:t>Ваши увлечения</a:t>
            </a:r>
            <a:endParaRPr lang="ru-RU" sz="1600" dirty="0"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373216" y="1835696"/>
            <a:ext cx="14847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Описывайте свой опыт, начиная с последнего места работы, т.е .в обратном хронологическом порядке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60648" y="2123728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entury Gothic" pitchFamily="34" charset="0"/>
                <a:cs typeface="Times New Roman" pitchFamily="18" charset="0"/>
              </a:rPr>
              <a:t>8</a:t>
            </a:r>
            <a:r>
              <a:rPr lang="ru-RU" sz="1600" dirty="0" smtClean="0">
                <a:latin typeface="Century Gothic" pitchFamily="34" charset="0"/>
                <a:cs typeface="Times New Roman" pitchFamily="18" charset="0"/>
              </a:rPr>
              <a:t>. Профессиональ</a:t>
            </a:r>
            <a:r>
              <a:rPr lang="en-US" sz="1600" dirty="0" smtClean="0">
                <a:latin typeface="Century Gothic" pitchFamily="34" charset="0"/>
                <a:cs typeface="Times New Roman" pitchFamily="18" charset="0"/>
              </a:rPr>
              <a:t>-</a:t>
            </a:r>
            <a:r>
              <a:rPr lang="ru-RU" sz="1600" dirty="0" err="1" smtClean="0">
                <a:latin typeface="Century Gothic" pitchFamily="34" charset="0"/>
                <a:cs typeface="Times New Roman" pitchFamily="18" charset="0"/>
              </a:rPr>
              <a:t>ный</a:t>
            </a:r>
            <a:r>
              <a:rPr lang="ru-RU" sz="1600" dirty="0" smtClean="0">
                <a:latin typeface="Century Gothic" pitchFamily="34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Century Gothic" pitchFamily="34" charset="0"/>
                <a:cs typeface="Times New Roman" pitchFamily="18" charset="0"/>
              </a:rPr>
              <a:t>опыт</a:t>
            </a:r>
            <a:endParaRPr lang="ru-RU" sz="1600" dirty="0"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636912" y="323528"/>
            <a:ext cx="2736304" cy="1368152"/>
          </a:xfrm>
          <a:prstGeom prst="rect">
            <a:avLst/>
          </a:prstGeom>
          <a:solidFill>
            <a:srgbClr val="FFFFFF">
              <a:alpha val="5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2636912" y="2051720"/>
            <a:ext cx="2736304" cy="1368152"/>
          </a:xfrm>
          <a:prstGeom prst="rect">
            <a:avLst/>
          </a:prstGeom>
          <a:solidFill>
            <a:srgbClr val="FFFFFF">
              <a:alpha val="5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260648" y="3851920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entury Gothic" pitchFamily="34" charset="0"/>
                <a:cs typeface="Times New Roman" pitchFamily="18" charset="0"/>
              </a:rPr>
              <a:t>9</a:t>
            </a:r>
            <a:r>
              <a:rPr lang="ru-RU" sz="1600" dirty="0" smtClean="0">
                <a:latin typeface="Century Gothic" pitchFamily="34" charset="0"/>
                <a:cs typeface="Times New Roman" pitchFamily="18" charset="0"/>
              </a:rPr>
              <a:t>. </a:t>
            </a:r>
            <a:r>
              <a:rPr lang="ru-RU" sz="1600" dirty="0" smtClean="0">
                <a:latin typeface="Century Gothic" pitchFamily="34" charset="0"/>
                <a:cs typeface="Times New Roman" pitchFamily="18" charset="0"/>
              </a:rPr>
              <a:t>Почему Вы хотите работать в «Артеке»?</a:t>
            </a:r>
            <a:endParaRPr lang="ru-RU" sz="1600" dirty="0"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636912" y="3779912"/>
            <a:ext cx="4032448" cy="1224136"/>
          </a:xfrm>
          <a:prstGeom prst="rect">
            <a:avLst/>
          </a:prstGeom>
          <a:solidFill>
            <a:srgbClr val="FFFFFF">
              <a:alpha val="5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2636912" y="5508104"/>
            <a:ext cx="4032448" cy="1224136"/>
          </a:xfrm>
          <a:prstGeom prst="rect">
            <a:avLst/>
          </a:prstGeom>
          <a:solidFill>
            <a:srgbClr val="FFFFFF">
              <a:alpha val="5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332656" y="5580112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Century Gothic" pitchFamily="34" charset="0"/>
                <a:cs typeface="Times New Roman" pitchFamily="18" charset="0"/>
              </a:rPr>
              <a:t>1</a:t>
            </a:r>
            <a:r>
              <a:rPr lang="en-US" sz="1600" dirty="0" smtClean="0">
                <a:latin typeface="Century Gothic" pitchFamily="34" charset="0"/>
                <a:cs typeface="Times New Roman" pitchFamily="18" charset="0"/>
              </a:rPr>
              <a:t>0</a:t>
            </a:r>
            <a:r>
              <a:rPr lang="ru-RU" sz="1600" dirty="0" smtClean="0">
                <a:latin typeface="Century Gothic" pitchFamily="34" charset="0"/>
                <a:cs typeface="Times New Roman" pitchFamily="18" charset="0"/>
              </a:rPr>
              <a:t>. </a:t>
            </a:r>
            <a:r>
              <a:rPr lang="ru-RU" sz="1600" dirty="0" smtClean="0">
                <a:latin typeface="Century Gothic" pitchFamily="34" charset="0"/>
                <a:cs typeface="Times New Roman" pitchFamily="18" charset="0"/>
              </a:rPr>
              <a:t>Чего Вы ожидаете от работы в МДЦ «Артек»?</a:t>
            </a:r>
            <a:endParaRPr lang="ru-RU" sz="1600" dirty="0"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636912" y="7236296"/>
            <a:ext cx="4032448" cy="1224136"/>
          </a:xfrm>
          <a:prstGeom prst="rect">
            <a:avLst/>
          </a:prstGeom>
          <a:solidFill>
            <a:srgbClr val="FFFFFF">
              <a:alpha val="5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44"/>
          <p:cNvSpPr txBox="1"/>
          <p:nvPr/>
        </p:nvSpPr>
        <p:spPr>
          <a:xfrm>
            <a:off x="332656" y="7308304"/>
            <a:ext cx="2376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Century Gothic" pitchFamily="34" charset="0"/>
                <a:cs typeface="Times New Roman" pitchFamily="18" charset="0"/>
              </a:rPr>
              <a:t>1</a:t>
            </a:r>
            <a:r>
              <a:rPr lang="en-US" sz="1600" dirty="0" smtClean="0">
                <a:latin typeface="Century Gothic" pitchFamily="34" charset="0"/>
                <a:cs typeface="Times New Roman" pitchFamily="18" charset="0"/>
              </a:rPr>
              <a:t>1</a:t>
            </a:r>
            <a:r>
              <a:rPr lang="ru-RU" sz="1600" dirty="0" smtClean="0">
                <a:latin typeface="Century Gothic" pitchFamily="34" charset="0"/>
                <a:cs typeface="Times New Roman" pitchFamily="18" charset="0"/>
              </a:rPr>
              <a:t>. </a:t>
            </a:r>
            <a:r>
              <a:rPr lang="ru-RU" sz="1600" dirty="0" smtClean="0">
                <a:latin typeface="Century Gothic" pitchFamily="34" charset="0"/>
                <a:cs typeface="Times New Roman" pitchFamily="18" charset="0"/>
              </a:rPr>
              <a:t>Почему Вы считаете, что подходите для этой работы?</a:t>
            </a:r>
            <a:endParaRPr lang="ru-RU" sz="1600" dirty="0">
              <a:latin typeface="Century Gothic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47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33000"/>
            <a:lum/>
          </a:blip>
          <a:srcRect/>
          <a:stretch>
            <a:fillRect l="-57000" r="-5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404664" y="1043608"/>
            <a:ext cx="2376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Century Gothic" pitchFamily="34" charset="0"/>
                <a:cs typeface="Times New Roman" pitchFamily="18" charset="0"/>
              </a:rPr>
              <a:t>12. </a:t>
            </a:r>
            <a:r>
              <a:rPr lang="ru-RU" sz="1600" dirty="0" smtClean="0">
                <a:latin typeface="Century Gothic" pitchFamily="34" charset="0"/>
                <a:cs typeface="Times New Roman" pitchFamily="18" charset="0"/>
              </a:rPr>
              <a:t>Были ли Вы участником </a:t>
            </a:r>
            <a:r>
              <a:rPr lang="ru-RU" sz="1600" dirty="0" err="1" smtClean="0">
                <a:latin typeface="Century Gothic" pitchFamily="34" charset="0"/>
                <a:cs typeface="Times New Roman" pitchFamily="18" charset="0"/>
              </a:rPr>
              <a:t>артековских</a:t>
            </a:r>
            <a:r>
              <a:rPr lang="ru-RU" sz="1600" dirty="0" smtClean="0">
                <a:latin typeface="Century Gothic" pitchFamily="34" charset="0"/>
                <a:cs typeface="Times New Roman" pitchFamily="18" charset="0"/>
              </a:rPr>
              <a:t> программ?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2780928" y="827584"/>
            <a:ext cx="3600400" cy="1368152"/>
          </a:xfrm>
          <a:prstGeom prst="rect">
            <a:avLst/>
          </a:prstGeom>
          <a:solidFill>
            <a:srgbClr val="FFFFFF">
              <a:alpha val="5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404664" y="2816513"/>
            <a:ext cx="2376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Century Gothic" pitchFamily="34" charset="0"/>
                <a:cs typeface="Times New Roman" pitchFamily="18" charset="0"/>
              </a:rPr>
              <a:t>13. </a:t>
            </a:r>
            <a:r>
              <a:rPr lang="ru-RU" sz="1600" dirty="0" smtClean="0">
                <a:latin typeface="Century Gothic" pitchFamily="34" charset="0"/>
                <a:cs typeface="Times New Roman" pitchFamily="18" charset="0"/>
              </a:rPr>
              <a:t>Здесь Вы можете дать информацию о себе, которую хотели бы сообщить дополнительно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2780928" y="2699792"/>
            <a:ext cx="3600400" cy="2736304"/>
          </a:xfrm>
          <a:prstGeom prst="rect">
            <a:avLst/>
          </a:prstGeom>
          <a:solidFill>
            <a:srgbClr val="FFFFFF">
              <a:alpha val="5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27384" y="6970911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>
                <a:ln w="3175"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Спасибо!</a:t>
            </a:r>
            <a:endParaRPr lang="ru-RU" sz="4400" i="1" dirty="0">
              <a:ln w="3175">
                <a:solidFill>
                  <a:schemeClr val="accent3">
                    <a:lumMod val="60000"/>
                    <a:lumOff val="40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0" y="8604448"/>
            <a:ext cx="6885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Заполненную анкету принести в отдел практики (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каб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 1.16)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47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201</Words>
  <Application>Microsoft Office PowerPoint</Application>
  <PresentationFormat>Экран (4:3)</PresentationFormat>
  <Paragraphs>25</Paragraphs>
  <Slides>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Company>DEXP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 Epicur</dc:creator>
  <cp:lastModifiedBy>dupak</cp:lastModifiedBy>
  <cp:revision>24</cp:revision>
  <dcterms:created xsi:type="dcterms:W3CDTF">2019-01-30T19:31:28Z</dcterms:created>
  <dcterms:modified xsi:type="dcterms:W3CDTF">2019-02-08T07:00:01Z</dcterms:modified>
</cp:coreProperties>
</file>